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5DA8B-1C66-406C-95D9-1CCD532EA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D4DF94-98D5-48D4-B327-3355DFB529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CD19D-6870-49EA-A730-17FE73AC7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2D16A-AB5D-4C3D-B58B-E7B98E0D2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7ED02-232B-4ABB-87D8-A6A5EE2E7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64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C2074-20EF-4FBE-BD99-F74707A07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A9C91-C4B7-4176-B7BB-3C6A37B9D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9EC22-3ADE-4459-BA0C-C9C65043C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DB5D1-6B75-44D8-9F2B-CD970D194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7A3F2-6A4F-4F8D-A67D-2F3E742A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10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A3B034-77C0-4981-AF95-5E6B33D45B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FC18B6-121F-4E29-B8DF-E1A6900EC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7BC56-532E-46E0-B792-310B87EE5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B13F8-AC56-41EA-803C-AF385C280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2A3F6-490B-4197-B2A9-5823D4444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29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D8F25-0F42-4821-BD56-D0952AAFB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4CBC3-D2D2-47B3-AE08-F0D27DC93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C6C95-B595-47DD-B148-4CA27A5F6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2ACD7-EA51-47AA-BB2F-CBE7BD6C3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BA87E-D8B7-4BE4-BABC-6316A7829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033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1C971-3E0E-4218-AB7B-9E906DDE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A8EC3-03A7-44EE-AF86-1927EBE17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DC3E05-4B79-4C6C-B3D1-09CEB6BFF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041FB-BF79-4F2A-AB98-9271A365B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0FF7F-5496-45DE-91A7-52529C266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32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832EE-FA87-42A0-BB8A-954358A91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AE1A5-1E6F-4183-B808-EEAE8A4F08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BF8245-787D-4A21-BE29-48C4A3E46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F911C2-F2CC-44D8-A1B4-BC4B1CE01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6D65FD-F3CA-4D51-B44E-FDFF4723E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B22DC-858F-4F66-A118-C089D1B50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0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FEAD4-5B89-40B0-9E71-2F9F0E71F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CAB5EA-38A5-495E-837D-026B3B8AB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C61FA-3C54-4445-B816-C32F08C748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0742E-A630-474F-9FC4-55EE1F54FB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90461-5748-4997-B773-BD71E29294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BAC573-DD9D-4135-89F9-31DB81DE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DE7B6E-CBAD-4DAD-8505-0E711B1B5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F34519-44EE-4AAB-80C5-BFD51A4CC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04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419D3-6D4B-40CE-9ECF-4748C096B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45A19-1D45-4FB1-A5BF-6CBF54822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E8D05B-2F81-4736-91A0-EB99A058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92DDBF-FEFB-48DF-A40A-05221BA53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9F6B46-E629-4786-8FAD-1416C7EAE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FD6935-F895-4C9E-83A3-18895D7F9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156EE-5672-4451-9FB9-667A2F168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157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F6131-AF93-483C-966E-8DB2D2DA2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82ED9-C9B6-4C0C-B5B8-7EAA84042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EBF5B-D7A0-4A4D-8706-C975AEC95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167F9-6927-4A0C-AC73-EAA0AF036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5818F1-4AE9-49A3-8561-584DF02A6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155189-12AE-432E-BDE6-EAD15DCAC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316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8FC3C-B5CC-405E-B5B0-1816CD06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6824E1-5C4E-4743-AEB7-28199DA91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01F50-1216-45CA-8FAE-13B9EC841F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F51EB-9AA1-47D6-B8E9-52245C66C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79D67B-74A2-4B7F-893A-BDB3D9DDA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75EA3-1391-4968-8624-06C4552BC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80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C80814-66A1-4516-A114-1B8D2D5F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D6C6-034A-4BEF-B77F-6E4E9986B6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F4DD6-5B7D-4E16-8C92-0F0C478465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CB91A0-B4F3-4B06-B127-BFD02AE67F2C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FC7FE-DC5F-41EF-BFB5-354FBFDD1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C6957-C759-4A2B-9133-F886B9D95A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7AE37-C622-48A6-8C4F-A6CC9D056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38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est Tile Admin Demo">
            <a:hlinkClick r:id="" action="ppaction://media"/>
            <a:extLst>
              <a:ext uri="{FF2B5EF4-FFF2-40B4-BE49-F238E27FC236}">
                <a16:creationId xmlns:a16="http://schemas.microsoft.com/office/drawing/2014/main" id="{24FD68BC-F8C0-4BC7-B654-8A0056CE5B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79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Wong</dc:creator>
  <cp:lastModifiedBy>Patrick Wong</cp:lastModifiedBy>
  <cp:revision>1</cp:revision>
  <dcterms:created xsi:type="dcterms:W3CDTF">2020-08-18T00:50:58Z</dcterms:created>
  <dcterms:modified xsi:type="dcterms:W3CDTF">2020-08-18T00:52:29Z</dcterms:modified>
</cp:coreProperties>
</file>

<file path=docProps/thumbnail.jpeg>
</file>